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39.png" ContentType="image/png"/>
  <Override PartName="/ppt/media/image1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de-DE" sz="6000" spc="-1" strike="noStrike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b="0" lang="de-DE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10CDAC8-7A8A-446F-BEF2-0EF9F6313D33}" type="datetime">
              <a:rPr b="0" lang="pt-BR" sz="1200" spc="-1" strike="noStrike">
                <a:solidFill>
                  <a:srgbClr val="8b8b8b"/>
                </a:solidFill>
                <a:latin typeface="Calibri"/>
              </a:rPr>
              <a:t>05/03/20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1EBB5FD-EF17-4D8C-AAEE-4874F3F003CF}" type="slidenum">
              <a:rPr b="0" lang="pt-BR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de-DE" sz="4400" spc="-1" strike="noStrike">
                <a:solidFill>
                  <a:srgbClr val="000000"/>
                </a:solidFill>
                <a:latin typeface="Calibri Light"/>
              </a:rPr>
              <a:t>Clique para editar o título mestre</a:t>
            </a:r>
            <a:endParaRPr b="0" lang="de-DE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800" spc="-1" strike="noStrike">
                <a:solidFill>
                  <a:srgbClr val="000000"/>
                </a:solidFill>
                <a:latin typeface="Calibri"/>
              </a:rPr>
              <a:t>Clique para editar o texto mestre</a:t>
            </a:r>
            <a:endParaRPr b="0" lang="de-DE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400" spc="-1" strike="noStrike">
                <a:solidFill>
                  <a:srgbClr val="000000"/>
                </a:solidFill>
                <a:latin typeface="Calibri"/>
              </a:rPr>
              <a:t>Segundo nível</a:t>
            </a:r>
            <a:endParaRPr b="0" lang="de-DE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2000" spc="-1" strike="noStrike">
                <a:solidFill>
                  <a:srgbClr val="000000"/>
                </a:solidFill>
                <a:latin typeface="Calibri"/>
              </a:rPr>
              <a:t>Terceiro nível</a:t>
            </a:r>
            <a:endParaRPr b="0" lang="de-DE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Quarto nível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de-DE" sz="1800" spc="-1" strike="noStrike">
                <a:solidFill>
                  <a:srgbClr val="000000"/>
                </a:solidFill>
                <a:latin typeface="Calibri"/>
              </a:rPr>
              <a:t>Quinto nível</a:t>
            </a:r>
            <a:endParaRPr b="0" lang="de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9DAB9D0-5E02-4A79-863E-4BEA96C38B95}" type="datetime">
              <a:rPr b="0" lang="pt-BR" sz="1200" spc="-1" strike="noStrike">
                <a:solidFill>
                  <a:srgbClr val="8b8b8b"/>
                </a:solidFill>
                <a:latin typeface="Calibri"/>
              </a:rPr>
              <a:t>05/03/20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28765E7-E155-4D97-9F36-582BEDC1F6AE}" type="slidenum">
              <a:rPr b="0" lang="pt-BR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pt-B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m 2" descr=""/>
          <p:cNvPicPr/>
          <p:nvPr/>
        </p:nvPicPr>
        <p:blipFill>
          <a:blip r:embed="rId1"/>
          <a:srcRect l="-3294" t="970" r="27909" b="-428"/>
          <a:stretch/>
        </p:blipFill>
        <p:spPr>
          <a:xfrm>
            <a:off x="-569520" y="720"/>
            <a:ext cx="12855600" cy="692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m 3" descr=""/>
          <p:cNvPicPr/>
          <p:nvPr/>
        </p:nvPicPr>
        <p:blipFill>
          <a:blip r:embed="rId1"/>
          <a:stretch/>
        </p:blipFill>
        <p:spPr>
          <a:xfrm>
            <a:off x="10118520" y="5831280"/>
            <a:ext cx="1750320" cy="879840"/>
          </a:xfrm>
          <a:prstGeom prst="rect">
            <a:avLst/>
          </a:prstGeom>
          <a:ln>
            <a:noFill/>
          </a:ln>
        </p:spPr>
      </p:pic>
      <p:sp>
        <p:nvSpPr>
          <p:cNvPr id="123" name="CustomShape 1"/>
          <p:cNvSpPr/>
          <p:nvPr/>
        </p:nvSpPr>
        <p:spPr>
          <a:xfrm>
            <a:off x="2207880" y="342720"/>
            <a:ext cx="771588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Se a profundando no problema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768600" y="1299960"/>
            <a:ext cx="10667520" cy="43009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3"/>
          <p:cNvSpPr/>
          <p:nvPr/>
        </p:nvSpPr>
        <p:spPr>
          <a:xfrm>
            <a:off x="834120" y="145584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Boleto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979200" y="1891440"/>
            <a:ext cx="1017648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5"/>
          <p:cNvSpPr/>
          <p:nvPr/>
        </p:nvSpPr>
        <p:spPr>
          <a:xfrm>
            <a:off x="1094760" y="19872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Entrada de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8" name="CustomShape 6"/>
          <p:cNvSpPr/>
          <p:nvPr/>
        </p:nvSpPr>
        <p:spPr>
          <a:xfrm>
            <a:off x="979200" y="2583360"/>
            <a:ext cx="1017648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7"/>
          <p:cNvSpPr/>
          <p:nvPr/>
        </p:nvSpPr>
        <p:spPr>
          <a:xfrm>
            <a:off x="1093680" y="2679120"/>
            <a:ext cx="32000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Buscar Dados do Repositório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0" name="CustomShape 8"/>
          <p:cNvSpPr/>
          <p:nvPr/>
        </p:nvSpPr>
        <p:spPr>
          <a:xfrm>
            <a:off x="979200" y="3285000"/>
            <a:ext cx="1017648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9"/>
          <p:cNvSpPr/>
          <p:nvPr/>
        </p:nvSpPr>
        <p:spPr>
          <a:xfrm>
            <a:off x="1093680" y="3380760"/>
            <a:ext cx="325368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os Dados do Repositório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2" name="CustomShape 10"/>
          <p:cNvSpPr/>
          <p:nvPr/>
        </p:nvSpPr>
        <p:spPr>
          <a:xfrm>
            <a:off x="979200" y="4026960"/>
            <a:ext cx="1017648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11"/>
          <p:cNvSpPr/>
          <p:nvPr/>
        </p:nvSpPr>
        <p:spPr>
          <a:xfrm>
            <a:off x="1084680" y="412272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no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4" name="CustomShape 12"/>
          <p:cNvSpPr/>
          <p:nvPr/>
        </p:nvSpPr>
        <p:spPr>
          <a:xfrm>
            <a:off x="969120" y="4758840"/>
            <a:ext cx="1017648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13"/>
          <p:cNvSpPr/>
          <p:nvPr/>
        </p:nvSpPr>
        <p:spPr>
          <a:xfrm>
            <a:off x="1084680" y="4844880"/>
            <a:ext cx="483840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Enviar Boleto para o Usuário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36" name="CustomShape 14"/>
          <p:cNvSpPr/>
          <p:nvPr/>
        </p:nvSpPr>
        <p:spPr>
          <a:xfrm>
            <a:off x="5625720" y="1889640"/>
            <a:ext cx="480960" cy="36594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m 3" descr=""/>
          <p:cNvPicPr/>
          <p:nvPr/>
        </p:nvPicPr>
        <p:blipFill>
          <a:blip r:embed="rId1"/>
          <a:stretch/>
        </p:blipFill>
        <p:spPr>
          <a:xfrm>
            <a:off x="10118520" y="5831280"/>
            <a:ext cx="1750320" cy="879840"/>
          </a:xfrm>
          <a:prstGeom prst="rect">
            <a:avLst/>
          </a:prstGeom>
          <a:ln>
            <a:noFill/>
          </a:ln>
        </p:spPr>
      </p:pic>
      <p:sp>
        <p:nvSpPr>
          <p:cNvPr id="138" name="CustomShape 1"/>
          <p:cNvSpPr/>
          <p:nvPr/>
        </p:nvSpPr>
        <p:spPr>
          <a:xfrm>
            <a:off x="2207880" y="342720"/>
            <a:ext cx="771588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Ficou Clean.*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696960" y="1326960"/>
            <a:ext cx="4383360" cy="43009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3"/>
          <p:cNvSpPr/>
          <p:nvPr/>
        </p:nvSpPr>
        <p:spPr>
          <a:xfrm>
            <a:off x="834120" y="145584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Boleto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1" name="CustomShape 4"/>
          <p:cNvSpPr/>
          <p:nvPr/>
        </p:nvSpPr>
        <p:spPr>
          <a:xfrm>
            <a:off x="970200" y="189144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5"/>
          <p:cNvSpPr/>
          <p:nvPr/>
        </p:nvSpPr>
        <p:spPr>
          <a:xfrm>
            <a:off x="1094760" y="19872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Entrada de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970200" y="258336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7"/>
          <p:cNvSpPr/>
          <p:nvPr/>
        </p:nvSpPr>
        <p:spPr>
          <a:xfrm>
            <a:off x="1084680" y="267912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Buscar Dados do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5" name="CustomShape 8"/>
          <p:cNvSpPr/>
          <p:nvPr/>
        </p:nvSpPr>
        <p:spPr>
          <a:xfrm>
            <a:off x="970200" y="328500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9"/>
          <p:cNvSpPr/>
          <p:nvPr/>
        </p:nvSpPr>
        <p:spPr>
          <a:xfrm>
            <a:off x="1084680" y="338076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os Dados do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7" name="CustomShape 10"/>
          <p:cNvSpPr/>
          <p:nvPr/>
        </p:nvSpPr>
        <p:spPr>
          <a:xfrm>
            <a:off x="970200" y="402696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11"/>
          <p:cNvSpPr/>
          <p:nvPr/>
        </p:nvSpPr>
        <p:spPr>
          <a:xfrm>
            <a:off x="1084680" y="412272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no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49" name="CustomShape 12"/>
          <p:cNvSpPr/>
          <p:nvPr/>
        </p:nvSpPr>
        <p:spPr>
          <a:xfrm>
            <a:off x="969120" y="475884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13"/>
          <p:cNvSpPr/>
          <p:nvPr/>
        </p:nvSpPr>
        <p:spPr>
          <a:xfrm>
            <a:off x="1084680" y="4844880"/>
            <a:ext cx="483840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Enviar Boleto para o Usuário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1" name="CustomShape 14"/>
          <p:cNvSpPr/>
          <p:nvPr/>
        </p:nvSpPr>
        <p:spPr>
          <a:xfrm>
            <a:off x="4218120" y="1835640"/>
            <a:ext cx="480960" cy="36594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2" name="Imagem 7" descr=""/>
          <p:cNvPicPr/>
          <p:nvPr/>
        </p:nvPicPr>
        <p:blipFill>
          <a:blip r:embed="rId2"/>
          <a:srcRect l="0" t="287" r="27174" b="534"/>
          <a:stretch/>
        </p:blipFill>
        <p:spPr>
          <a:xfrm>
            <a:off x="5369760" y="1326960"/>
            <a:ext cx="6319800" cy="4300920"/>
          </a:xfrm>
          <a:prstGeom prst="rect">
            <a:avLst/>
          </a:prstGeom>
          <a:ln>
            <a:noFill/>
          </a:ln>
        </p:spPr>
      </p:pic>
      <p:sp>
        <p:nvSpPr>
          <p:cNvPr id="153" name="CustomShape 15"/>
          <p:cNvSpPr/>
          <p:nvPr/>
        </p:nvSpPr>
        <p:spPr>
          <a:xfrm>
            <a:off x="4697640" y="6095880"/>
            <a:ext cx="401580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Calibri"/>
              </a:rPr>
              <a:t>* Esse arquivo tem mais de 1000 linhas.</a:t>
            </a:r>
            <a:endParaRPr b="0" lang="pt-B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m 3" descr=""/>
          <p:cNvPicPr/>
          <p:nvPr/>
        </p:nvPicPr>
        <p:blipFill>
          <a:blip r:embed="rId1"/>
          <a:stretch/>
        </p:blipFill>
        <p:spPr>
          <a:xfrm>
            <a:off x="10118520" y="5831280"/>
            <a:ext cx="1750320" cy="87984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>
            <a:off x="2207880" y="29160"/>
            <a:ext cx="771588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Ficou Clean e Enxuto.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696960" y="1326960"/>
            <a:ext cx="4383360" cy="43009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3"/>
          <p:cNvSpPr/>
          <p:nvPr/>
        </p:nvSpPr>
        <p:spPr>
          <a:xfrm>
            <a:off x="834120" y="145584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Boleto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58" name="CustomShape 4"/>
          <p:cNvSpPr/>
          <p:nvPr/>
        </p:nvSpPr>
        <p:spPr>
          <a:xfrm>
            <a:off x="970200" y="189144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CustomShape 5"/>
          <p:cNvSpPr/>
          <p:nvPr/>
        </p:nvSpPr>
        <p:spPr>
          <a:xfrm>
            <a:off x="1094760" y="19872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Entrada de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970200" y="258336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7"/>
          <p:cNvSpPr/>
          <p:nvPr/>
        </p:nvSpPr>
        <p:spPr>
          <a:xfrm>
            <a:off x="1084680" y="267912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Buscar Dados do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2" name="CustomShape 8"/>
          <p:cNvSpPr/>
          <p:nvPr/>
        </p:nvSpPr>
        <p:spPr>
          <a:xfrm>
            <a:off x="970200" y="328500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9"/>
          <p:cNvSpPr/>
          <p:nvPr/>
        </p:nvSpPr>
        <p:spPr>
          <a:xfrm>
            <a:off x="1084680" y="338076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os Dados do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4" name="CustomShape 10"/>
          <p:cNvSpPr/>
          <p:nvPr/>
        </p:nvSpPr>
        <p:spPr>
          <a:xfrm>
            <a:off x="970200" y="402696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1084680" y="412272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no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6" name="CustomShape 12"/>
          <p:cNvSpPr/>
          <p:nvPr/>
        </p:nvSpPr>
        <p:spPr>
          <a:xfrm>
            <a:off x="969120" y="475884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CustomShape 13"/>
          <p:cNvSpPr/>
          <p:nvPr/>
        </p:nvSpPr>
        <p:spPr>
          <a:xfrm>
            <a:off x="1084680" y="4844880"/>
            <a:ext cx="31633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Enviar Boleto para o Usuário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68" name="CustomShape 14"/>
          <p:cNvSpPr/>
          <p:nvPr/>
        </p:nvSpPr>
        <p:spPr>
          <a:xfrm>
            <a:off x="4218120" y="1835640"/>
            <a:ext cx="480960" cy="36594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9" name="Imagem 10" descr=""/>
          <p:cNvPicPr/>
          <p:nvPr/>
        </p:nvPicPr>
        <p:blipFill>
          <a:blip r:embed="rId2"/>
          <a:stretch/>
        </p:blipFill>
        <p:spPr>
          <a:xfrm>
            <a:off x="5504400" y="1330920"/>
            <a:ext cx="6436440" cy="4330080"/>
          </a:xfrm>
          <a:prstGeom prst="rect">
            <a:avLst/>
          </a:prstGeom>
          <a:ln>
            <a:noFill/>
          </a:ln>
        </p:spPr>
      </p:pic>
      <p:sp>
        <p:nvSpPr>
          <p:cNvPr id="170" name="CustomShape 15"/>
          <p:cNvSpPr/>
          <p:nvPr/>
        </p:nvSpPr>
        <p:spPr>
          <a:xfrm>
            <a:off x="4303080" y="599724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Parecem até iguais .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​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1" name="CustomShape 16"/>
          <p:cNvSpPr/>
          <p:nvPr/>
        </p:nvSpPr>
        <p:spPr>
          <a:xfrm>
            <a:off x="4132800" y="82476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Facade é o que há.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m 3" descr=""/>
          <p:cNvPicPr/>
          <p:nvPr/>
        </p:nvPicPr>
        <p:blipFill>
          <a:blip r:embed="rId1"/>
          <a:stretch/>
        </p:blipFill>
        <p:spPr>
          <a:xfrm>
            <a:off x="10118520" y="5831280"/>
            <a:ext cx="1750320" cy="87984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1643040" y="-123120"/>
            <a:ext cx="8666280" cy="131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latin typeface="Calibri"/>
              </a:rPr>
              <a:t>Lindo até conhecer o padrão</a:t>
            </a:r>
            <a:r>
              <a:rPr b="0" lang="pt-BR" sz="4000" spc="-1" strike="noStrike">
                <a:solidFill>
                  <a:srgbClr val="000000"/>
                </a:solidFill>
                <a:latin typeface="Calibri"/>
              </a:rPr>
              <a:t> </a:t>
            </a:r>
            <a:endParaRPr b="0" lang="pt-BR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latin typeface="Calibri"/>
              </a:rPr>
              <a:t>Pipeline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174" name="Imagem 57" descr=""/>
          <p:cNvPicPr/>
          <p:nvPr/>
        </p:nvPicPr>
        <p:blipFill>
          <a:blip r:embed="rId2"/>
          <a:srcRect l="0" t="-92" r="17081" b="-118"/>
          <a:stretch/>
        </p:blipFill>
        <p:spPr>
          <a:xfrm>
            <a:off x="5316120" y="1272960"/>
            <a:ext cx="6310800" cy="4303800"/>
          </a:xfrm>
          <a:prstGeom prst="rect">
            <a:avLst/>
          </a:prstGeom>
          <a:ln>
            <a:noFill/>
          </a:ln>
        </p:spPr>
      </p:pic>
      <p:pic>
        <p:nvPicPr>
          <p:cNvPr id="175" name="Imagem 59" descr=""/>
          <p:cNvPicPr/>
          <p:nvPr/>
        </p:nvPicPr>
        <p:blipFill>
          <a:blip r:embed="rId3"/>
          <a:srcRect l="14055" t="2325" r="20589" b="28257"/>
          <a:stretch/>
        </p:blipFill>
        <p:spPr>
          <a:xfrm>
            <a:off x="466200" y="2101680"/>
            <a:ext cx="4625280" cy="277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10118520" y="5831280"/>
            <a:ext cx="1750320" cy="8798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90000" rIns="90000" tIns="45000" bIns="45000" anchorCtr="1">
            <a:noAutofit/>
          </a:bodyPr>
          <a:p>
            <a:r>
              <a:rPr b="0" lang="pt-BR" sz="1800" spc="-1" strike="noStrike">
                <a:latin typeface="Arial"/>
              </a:rPr>
              <a:t>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1629720" y="216000"/>
            <a:ext cx="8666280" cy="70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latin typeface="Calibri"/>
              </a:rPr>
              <a:t>Pipeline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440640" y="1368000"/>
            <a:ext cx="4383360" cy="43009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4"/>
          <p:cNvSpPr/>
          <p:nvPr/>
        </p:nvSpPr>
        <p:spPr>
          <a:xfrm>
            <a:off x="577800" y="149688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Boleto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0" name="CustomShape 5"/>
          <p:cNvSpPr/>
          <p:nvPr/>
        </p:nvSpPr>
        <p:spPr>
          <a:xfrm>
            <a:off x="713880" y="193248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6"/>
          <p:cNvSpPr/>
          <p:nvPr/>
        </p:nvSpPr>
        <p:spPr>
          <a:xfrm>
            <a:off x="838440" y="202824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Entrada de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2" name="CustomShape 7"/>
          <p:cNvSpPr/>
          <p:nvPr/>
        </p:nvSpPr>
        <p:spPr>
          <a:xfrm>
            <a:off x="713880" y="262440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8"/>
          <p:cNvSpPr/>
          <p:nvPr/>
        </p:nvSpPr>
        <p:spPr>
          <a:xfrm>
            <a:off x="828360" y="272016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Buscar Dados do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4" name="CustomShape 9"/>
          <p:cNvSpPr/>
          <p:nvPr/>
        </p:nvSpPr>
        <p:spPr>
          <a:xfrm>
            <a:off x="713880" y="332604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10"/>
          <p:cNvSpPr/>
          <p:nvPr/>
        </p:nvSpPr>
        <p:spPr>
          <a:xfrm>
            <a:off x="828360" y="34218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os Dados do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6" name="CustomShape 11"/>
          <p:cNvSpPr/>
          <p:nvPr/>
        </p:nvSpPr>
        <p:spPr>
          <a:xfrm>
            <a:off x="713880" y="406800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2"/>
          <p:cNvSpPr/>
          <p:nvPr/>
        </p:nvSpPr>
        <p:spPr>
          <a:xfrm>
            <a:off x="828360" y="416376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no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88" name="CustomShape 13"/>
          <p:cNvSpPr/>
          <p:nvPr/>
        </p:nvSpPr>
        <p:spPr>
          <a:xfrm>
            <a:off x="712800" y="479988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14"/>
          <p:cNvSpPr/>
          <p:nvPr/>
        </p:nvSpPr>
        <p:spPr>
          <a:xfrm>
            <a:off x="3961800" y="1876680"/>
            <a:ext cx="480960" cy="36594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5"/>
          <p:cNvSpPr/>
          <p:nvPr/>
        </p:nvSpPr>
        <p:spPr>
          <a:xfrm>
            <a:off x="828360" y="4885920"/>
            <a:ext cx="31633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Enviar Boleto para o Usuário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2"/>
          <a:srcRect l="0" t="0" r="4716" b="9070"/>
          <a:stretch/>
        </p:blipFill>
        <p:spPr>
          <a:xfrm>
            <a:off x="5112000" y="1357560"/>
            <a:ext cx="6479640" cy="433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10118520" y="5831280"/>
            <a:ext cx="1750320" cy="8798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90000" rIns="90000" tIns="45000" bIns="45000" anchorCtr="1">
            <a:noAutofit/>
          </a:bodyPr>
          <a:p>
            <a:r>
              <a:rPr b="0" lang="pt-BR" sz="1800" spc="-1" strike="noStrike">
                <a:latin typeface="Arial"/>
              </a:rPr>
              <a:t>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1557720" y="360000"/>
            <a:ext cx="8666280" cy="70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latin typeface="Calibri"/>
              </a:rPr>
              <a:t>Pipeline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188640" y="1368000"/>
            <a:ext cx="4383360" cy="430092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4"/>
          <p:cNvSpPr/>
          <p:nvPr/>
        </p:nvSpPr>
        <p:spPr>
          <a:xfrm>
            <a:off x="325800" y="149688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Boleto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461880" y="193248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6"/>
          <p:cNvSpPr/>
          <p:nvPr/>
        </p:nvSpPr>
        <p:spPr>
          <a:xfrm>
            <a:off x="586440" y="202824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Entrada de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98" name="CustomShape 7"/>
          <p:cNvSpPr/>
          <p:nvPr/>
        </p:nvSpPr>
        <p:spPr>
          <a:xfrm>
            <a:off x="461880" y="262440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8"/>
          <p:cNvSpPr/>
          <p:nvPr/>
        </p:nvSpPr>
        <p:spPr>
          <a:xfrm>
            <a:off x="576360" y="272016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Buscar Dados do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0" name="CustomShape 9"/>
          <p:cNvSpPr/>
          <p:nvPr/>
        </p:nvSpPr>
        <p:spPr>
          <a:xfrm>
            <a:off x="461880" y="332604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0"/>
          <p:cNvSpPr/>
          <p:nvPr/>
        </p:nvSpPr>
        <p:spPr>
          <a:xfrm>
            <a:off x="576360" y="34218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os Dados do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2" name="CustomShape 11"/>
          <p:cNvSpPr/>
          <p:nvPr/>
        </p:nvSpPr>
        <p:spPr>
          <a:xfrm>
            <a:off x="461880" y="406800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12"/>
          <p:cNvSpPr/>
          <p:nvPr/>
        </p:nvSpPr>
        <p:spPr>
          <a:xfrm>
            <a:off x="576360" y="416376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no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04" name="CustomShape 13"/>
          <p:cNvSpPr/>
          <p:nvPr/>
        </p:nvSpPr>
        <p:spPr>
          <a:xfrm>
            <a:off x="460800" y="479988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CustomShape 14"/>
          <p:cNvSpPr/>
          <p:nvPr/>
        </p:nvSpPr>
        <p:spPr>
          <a:xfrm>
            <a:off x="3709800" y="1876680"/>
            <a:ext cx="480960" cy="36594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15"/>
          <p:cNvSpPr/>
          <p:nvPr/>
        </p:nvSpPr>
        <p:spPr>
          <a:xfrm>
            <a:off x="576360" y="4885920"/>
            <a:ext cx="31633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Enviar Boleto para o Usuário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2"/>
          <a:srcRect l="2605" t="13075" r="8376" b="0"/>
          <a:stretch/>
        </p:blipFill>
        <p:spPr>
          <a:xfrm>
            <a:off x="4680000" y="1368000"/>
            <a:ext cx="7367760" cy="430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m 3" descr=""/>
          <p:cNvPicPr/>
          <p:nvPr/>
        </p:nvPicPr>
        <p:blipFill>
          <a:blip r:embed="rId1"/>
          <a:stretch/>
        </p:blipFill>
        <p:spPr>
          <a:xfrm>
            <a:off x="10118520" y="5831280"/>
            <a:ext cx="1750320" cy="87984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1440000" y="0"/>
            <a:ext cx="8666280" cy="70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latin typeface="Calibri"/>
              </a:rPr>
              <a:t>Pipeline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2"/>
          <a:srcRect l="0" t="1289" r="44501" b="70385"/>
          <a:stretch/>
        </p:blipFill>
        <p:spPr>
          <a:xfrm>
            <a:off x="2772000" y="845640"/>
            <a:ext cx="5939640" cy="117036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3"/>
          <a:srcRect l="0" t="0" r="47148" b="13170"/>
          <a:stretch/>
        </p:blipFill>
        <p:spPr>
          <a:xfrm>
            <a:off x="2772360" y="2088000"/>
            <a:ext cx="5939640" cy="462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m 3" descr=""/>
          <p:cNvPicPr/>
          <p:nvPr/>
        </p:nvPicPr>
        <p:blipFill>
          <a:blip r:embed="rId1"/>
          <a:stretch/>
        </p:blipFill>
        <p:spPr>
          <a:xfrm>
            <a:off x="10118520" y="5975280"/>
            <a:ext cx="1750320" cy="879840"/>
          </a:xfrm>
          <a:prstGeom prst="rect">
            <a:avLst/>
          </a:prstGeom>
          <a:ln>
            <a:noFill/>
          </a:ln>
        </p:spPr>
      </p:pic>
      <p:sp>
        <p:nvSpPr>
          <p:cNvPr id="213" name="CustomShape 1"/>
          <p:cNvSpPr/>
          <p:nvPr/>
        </p:nvSpPr>
        <p:spPr>
          <a:xfrm>
            <a:off x="1440000" y="72000"/>
            <a:ext cx="8666280" cy="70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latin typeface="Calibri"/>
              </a:rPr>
              <a:t>Pipeline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85400" y="1152000"/>
            <a:ext cx="4383360" cy="4752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3"/>
          <p:cNvSpPr/>
          <p:nvPr/>
        </p:nvSpPr>
        <p:spPr>
          <a:xfrm>
            <a:off x="322560" y="149472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Boleto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458640" y="193032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5"/>
          <p:cNvSpPr/>
          <p:nvPr/>
        </p:nvSpPr>
        <p:spPr>
          <a:xfrm>
            <a:off x="583200" y="202608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Entrada de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458640" y="262224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7"/>
          <p:cNvSpPr/>
          <p:nvPr/>
        </p:nvSpPr>
        <p:spPr>
          <a:xfrm>
            <a:off x="573120" y="27180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Buscar Dados do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0" name="CustomShape 8"/>
          <p:cNvSpPr/>
          <p:nvPr/>
        </p:nvSpPr>
        <p:spPr>
          <a:xfrm>
            <a:off x="458640" y="332388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9"/>
          <p:cNvSpPr/>
          <p:nvPr/>
        </p:nvSpPr>
        <p:spPr>
          <a:xfrm>
            <a:off x="573120" y="341964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os Dados do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2" name="CustomShape 10"/>
          <p:cNvSpPr/>
          <p:nvPr/>
        </p:nvSpPr>
        <p:spPr>
          <a:xfrm>
            <a:off x="458640" y="406584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11"/>
          <p:cNvSpPr/>
          <p:nvPr/>
        </p:nvSpPr>
        <p:spPr>
          <a:xfrm>
            <a:off x="573120" y="41616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no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24" name="CustomShape 12"/>
          <p:cNvSpPr/>
          <p:nvPr/>
        </p:nvSpPr>
        <p:spPr>
          <a:xfrm>
            <a:off x="457560" y="479772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13"/>
          <p:cNvSpPr/>
          <p:nvPr/>
        </p:nvSpPr>
        <p:spPr>
          <a:xfrm>
            <a:off x="3706560" y="1874520"/>
            <a:ext cx="480960" cy="36594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14"/>
          <p:cNvSpPr/>
          <p:nvPr/>
        </p:nvSpPr>
        <p:spPr>
          <a:xfrm>
            <a:off x="573120" y="4883760"/>
            <a:ext cx="31633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Enviar Boleto para o Usuário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2"/>
          <a:srcRect l="0" t="1389" r="29725" b="6899"/>
          <a:stretch/>
        </p:blipFill>
        <p:spPr>
          <a:xfrm>
            <a:off x="4731120" y="1152000"/>
            <a:ext cx="7148520" cy="475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m 3" descr=""/>
          <p:cNvPicPr/>
          <p:nvPr/>
        </p:nvPicPr>
        <p:blipFill>
          <a:blip r:embed="rId1"/>
          <a:stretch/>
        </p:blipFill>
        <p:spPr>
          <a:xfrm>
            <a:off x="10115280" y="5972040"/>
            <a:ext cx="1750320" cy="879840"/>
          </a:xfrm>
          <a:prstGeom prst="rect">
            <a:avLst/>
          </a:prstGeom>
          <a:ln>
            <a:noFill/>
          </a:ln>
        </p:spPr>
      </p:pic>
      <p:sp>
        <p:nvSpPr>
          <p:cNvPr id="229" name="CustomShape 1"/>
          <p:cNvSpPr/>
          <p:nvPr/>
        </p:nvSpPr>
        <p:spPr>
          <a:xfrm>
            <a:off x="506160" y="824760"/>
            <a:ext cx="11046600" cy="5544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2"/>
          <p:cNvSpPr/>
          <p:nvPr/>
        </p:nvSpPr>
        <p:spPr>
          <a:xfrm>
            <a:off x="851760" y="915480"/>
            <a:ext cx="69123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Boleto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1194840" y="1351080"/>
            <a:ext cx="992160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4"/>
          <p:cNvSpPr/>
          <p:nvPr/>
        </p:nvSpPr>
        <p:spPr>
          <a:xfrm>
            <a:off x="1508760" y="1446840"/>
            <a:ext cx="69123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Entrada de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1194840" y="2007000"/>
            <a:ext cx="9921600" cy="1841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6"/>
          <p:cNvSpPr/>
          <p:nvPr/>
        </p:nvSpPr>
        <p:spPr>
          <a:xfrm>
            <a:off x="1301760" y="1994760"/>
            <a:ext cx="69123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Buscar Dados do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5" name="CustomShape 7"/>
          <p:cNvSpPr/>
          <p:nvPr/>
        </p:nvSpPr>
        <p:spPr>
          <a:xfrm>
            <a:off x="1194840" y="3932640"/>
            <a:ext cx="992160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8"/>
          <p:cNvSpPr/>
          <p:nvPr/>
        </p:nvSpPr>
        <p:spPr>
          <a:xfrm>
            <a:off x="1483200" y="4028400"/>
            <a:ext cx="69123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os Dados do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7" name="CustomShape 9"/>
          <p:cNvSpPr/>
          <p:nvPr/>
        </p:nvSpPr>
        <p:spPr>
          <a:xfrm>
            <a:off x="1194840" y="4674600"/>
            <a:ext cx="992160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10"/>
          <p:cNvSpPr/>
          <p:nvPr/>
        </p:nvSpPr>
        <p:spPr>
          <a:xfrm>
            <a:off x="1483200" y="4770360"/>
            <a:ext cx="691236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no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9" name="CustomShape 11"/>
          <p:cNvSpPr/>
          <p:nvPr/>
        </p:nvSpPr>
        <p:spPr>
          <a:xfrm>
            <a:off x="1191960" y="5406480"/>
            <a:ext cx="992160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12"/>
          <p:cNvSpPr/>
          <p:nvPr/>
        </p:nvSpPr>
        <p:spPr>
          <a:xfrm>
            <a:off x="1483200" y="5492520"/>
            <a:ext cx="7971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Enviar Boleto para o Usuário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1" name="CustomShape 13"/>
          <p:cNvSpPr/>
          <p:nvPr/>
        </p:nvSpPr>
        <p:spPr>
          <a:xfrm>
            <a:off x="1581120" y="2367000"/>
            <a:ext cx="9163440" cy="293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14"/>
          <p:cNvSpPr/>
          <p:nvPr/>
        </p:nvSpPr>
        <p:spPr>
          <a:xfrm>
            <a:off x="1573920" y="2354760"/>
            <a:ext cx="691236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000000"/>
                </a:solidFill>
                <a:latin typeface="Calibri"/>
              </a:rPr>
              <a:t>Buscar Conta a Receber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243" name="CustomShape 15"/>
          <p:cNvSpPr/>
          <p:nvPr/>
        </p:nvSpPr>
        <p:spPr>
          <a:xfrm>
            <a:off x="1584720" y="2727000"/>
            <a:ext cx="9159840" cy="293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16"/>
          <p:cNvSpPr/>
          <p:nvPr/>
        </p:nvSpPr>
        <p:spPr>
          <a:xfrm>
            <a:off x="1577520" y="2714760"/>
            <a:ext cx="691236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000000"/>
                </a:solidFill>
                <a:latin typeface="Calibri"/>
              </a:rPr>
              <a:t>Buscar Dados Básicos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245" name="CustomShape 17"/>
          <p:cNvSpPr/>
          <p:nvPr/>
        </p:nvSpPr>
        <p:spPr>
          <a:xfrm>
            <a:off x="1588680" y="3087000"/>
            <a:ext cx="9155880" cy="293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8"/>
          <p:cNvSpPr/>
          <p:nvPr/>
        </p:nvSpPr>
        <p:spPr>
          <a:xfrm>
            <a:off x="1581120" y="3074760"/>
            <a:ext cx="691236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000000"/>
                </a:solidFill>
                <a:latin typeface="Calibri"/>
              </a:rPr>
              <a:t>Buscar Documentos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247" name="CustomShape 19"/>
          <p:cNvSpPr/>
          <p:nvPr/>
        </p:nvSpPr>
        <p:spPr>
          <a:xfrm>
            <a:off x="1592280" y="3447000"/>
            <a:ext cx="9152280" cy="293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20"/>
          <p:cNvSpPr/>
          <p:nvPr/>
        </p:nvSpPr>
        <p:spPr>
          <a:xfrm>
            <a:off x="10112760" y="1184760"/>
            <a:ext cx="479160" cy="50400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21"/>
          <p:cNvSpPr/>
          <p:nvPr/>
        </p:nvSpPr>
        <p:spPr>
          <a:xfrm>
            <a:off x="1584720" y="3434760"/>
            <a:ext cx="691236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000000"/>
                </a:solidFill>
                <a:latin typeface="Calibri"/>
              </a:rPr>
              <a:t>Buscar Endereço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250" name="CustomShape 22"/>
          <p:cNvSpPr/>
          <p:nvPr/>
        </p:nvSpPr>
        <p:spPr>
          <a:xfrm>
            <a:off x="1440000" y="72000"/>
            <a:ext cx="8666280" cy="70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latin typeface="Calibri"/>
              </a:rPr>
              <a:t>Por que não detalhar mais?</a:t>
            </a:r>
            <a:endParaRPr b="0" lang="pt-BR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m 3" descr=""/>
          <p:cNvPicPr/>
          <p:nvPr/>
        </p:nvPicPr>
        <p:blipFill>
          <a:blip r:embed="rId1"/>
          <a:stretch/>
        </p:blipFill>
        <p:spPr>
          <a:xfrm>
            <a:off x="10118520" y="5975280"/>
            <a:ext cx="1750320" cy="879840"/>
          </a:xfrm>
          <a:prstGeom prst="rect">
            <a:avLst/>
          </a:prstGeom>
          <a:ln>
            <a:noFill/>
          </a:ln>
        </p:spPr>
      </p:pic>
      <p:sp>
        <p:nvSpPr>
          <p:cNvPr id="252" name="CustomShape 1"/>
          <p:cNvSpPr/>
          <p:nvPr/>
        </p:nvSpPr>
        <p:spPr>
          <a:xfrm>
            <a:off x="1440000" y="72000"/>
            <a:ext cx="8666280" cy="70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latin typeface="Calibri"/>
              </a:rPr>
              <a:t>Pipeline de Pipelines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185400" y="936000"/>
            <a:ext cx="4383360" cy="5544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3"/>
          <p:cNvSpPr/>
          <p:nvPr/>
        </p:nvSpPr>
        <p:spPr>
          <a:xfrm>
            <a:off x="322560" y="102672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Boleto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458640" y="146232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5"/>
          <p:cNvSpPr/>
          <p:nvPr/>
        </p:nvSpPr>
        <p:spPr>
          <a:xfrm>
            <a:off x="583200" y="155808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Entrada de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7" name="CustomShape 6"/>
          <p:cNvSpPr/>
          <p:nvPr/>
        </p:nvSpPr>
        <p:spPr>
          <a:xfrm>
            <a:off x="458640" y="2118240"/>
            <a:ext cx="3936960" cy="1805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7"/>
          <p:cNvSpPr/>
          <p:nvPr/>
        </p:nvSpPr>
        <p:spPr>
          <a:xfrm>
            <a:off x="501120" y="21060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Buscar Dados do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9" name="CustomShape 8"/>
          <p:cNvSpPr/>
          <p:nvPr/>
        </p:nvSpPr>
        <p:spPr>
          <a:xfrm>
            <a:off x="458640" y="404388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9"/>
          <p:cNvSpPr/>
          <p:nvPr/>
        </p:nvSpPr>
        <p:spPr>
          <a:xfrm>
            <a:off x="573120" y="413964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os Dados do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1" name="CustomShape 10"/>
          <p:cNvSpPr/>
          <p:nvPr/>
        </p:nvSpPr>
        <p:spPr>
          <a:xfrm>
            <a:off x="458640" y="478584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1"/>
          <p:cNvSpPr/>
          <p:nvPr/>
        </p:nvSpPr>
        <p:spPr>
          <a:xfrm>
            <a:off x="573120" y="48816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no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3" name="CustomShape 12"/>
          <p:cNvSpPr/>
          <p:nvPr/>
        </p:nvSpPr>
        <p:spPr>
          <a:xfrm>
            <a:off x="457560" y="551772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13"/>
          <p:cNvSpPr/>
          <p:nvPr/>
        </p:nvSpPr>
        <p:spPr>
          <a:xfrm>
            <a:off x="573120" y="5603760"/>
            <a:ext cx="31633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Enviar Boleto para o Usuário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5" name="CustomShape 14"/>
          <p:cNvSpPr/>
          <p:nvPr/>
        </p:nvSpPr>
        <p:spPr>
          <a:xfrm>
            <a:off x="612000" y="2478240"/>
            <a:ext cx="3636000" cy="293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15"/>
          <p:cNvSpPr/>
          <p:nvPr/>
        </p:nvSpPr>
        <p:spPr>
          <a:xfrm>
            <a:off x="609120" y="2466000"/>
            <a:ext cx="274284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000000"/>
                </a:solidFill>
                <a:latin typeface="Calibri"/>
              </a:rPr>
              <a:t>Buscar Conta a Receber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267" name="CustomShape 16"/>
          <p:cNvSpPr/>
          <p:nvPr/>
        </p:nvSpPr>
        <p:spPr>
          <a:xfrm>
            <a:off x="613440" y="2838240"/>
            <a:ext cx="3634560" cy="293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ustomShape 17"/>
          <p:cNvSpPr/>
          <p:nvPr/>
        </p:nvSpPr>
        <p:spPr>
          <a:xfrm>
            <a:off x="610560" y="2826000"/>
            <a:ext cx="274284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000000"/>
                </a:solidFill>
                <a:latin typeface="Calibri"/>
              </a:rPr>
              <a:t>Buscar Dados Básicos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269" name="CustomShape 18"/>
          <p:cNvSpPr/>
          <p:nvPr/>
        </p:nvSpPr>
        <p:spPr>
          <a:xfrm>
            <a:off x="614880" y="3198240"/>
            <a:ext cx="3633120" cy="293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19"/>
          <p:cNvSpPr/>
          <p:nvPr/>
        </p:nvSpPr>
        <p:spPr>
          <a:xfrm>
            <a:off x="612000" y="3186000"/>
            <a:ext cx="274284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000000"/>
                </a:solidFill>
                <a:latin typeface="Calibri"/>
              </a:rPr>
              <a:t>Buscar Documentos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271" name="CustomShape 20"/>
          <p:cNvSpPr/>
          <p:nvPr/>
        </p:nvSpPr>
        <p:spPr>
          <a:xfrm>
            <a:off x="616320" y="3558240"/>
            <a:ext cx="3631680" cy="293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21"/>
          <p:cNvSpPr/>
          <p:nvPr/>
        </p:nvSpPr>
        <p:spPr>
          <a:xfrm>
            <a:off x="3706560" y="1296000"/>
            <a:ext cx="480960" cy="50400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2"/>
          <p:cNvSpPr/>
          <p:nvPr/>
        </p:nvSpPr>
        <p:spPr>
          <a:xfrm>
            <a:off x="613440" y="3546000"/>
            <a:ext cx="274284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000000"/>
                </a:solidFill>
                <a:latin typeface="Calibri"/>
              </a:rPr>
              <a:t>Buscar Endereço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274" name="" descr=""/>
          <p:cNvPicPr/>
          <p:nvPr/>
        </p:nvPicPr>
        <p:blipFill>
          <a:blip r:embed="rId2"/>
          <a:srcRect l="0" t="0" r="8402" b="25110"/>
          <a:stretch/>
        </p:blipFill>
        <p:spPr>
          <a:xfrm>
            <a:off x="4968000" y="936000"/>
            <a:ext cx="6839640" cy="460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m 3" descr=""/>
          <p:cNvPicPr/>
          <p:nvPr/>
        </p:nvPicPr>
        <p:blipFill>
          <a:blip r:embed="rId1"/>
          <a:stretch/>
        </p:blipFill>
        <p:spPr>
          <a:xfrm>
            <a:off x="7281000" y="4938840"/>
            <a:ext cx="2742840" cy="1371240"/>
          </a:xfrm>
          <a:prstGeom prst="rect">
            <a:avLst/>
          </a:prstGeom>
          <a:ln>
            <a:noFill/>
          </a:ln>
        </p:spPr>
      </p:pic>
      <p:sp>
        <p:nvSpPr>
          <p:cNvPr id="84" name="CustomShape 1"/>
          <p:cNvSpPr/>
          <p:nvPr/>
        </p:nvSpPr>
        <p:spPr>
          <a:xfrm>
            <a:off x="3711600" y="824040"/>
            <a:ext cx="515916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Samuel Pereira</a:t>
            </a:r>
            <a:endParaRPr b="0" lang="pt-BR" sz="28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3711600" y="1435680"/>
            <a:ext cx="515916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Tech Lead na Feegow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6" name="CustomShape 3"/>
          <p:cNvSpPr/>
          <p:nvPr/>
        </p:nvSpPr>
        <p:spPr>
          <a:xfrm>
            <a:off x="3711600" y="1836720"/>
            <a:ext cx="515916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Formado em Ciência da Computação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>
            <a:off x="3711600" y="2237760"/>
            <a:ext cx="65026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Primeiro contato com programação HTML desde 2005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8" name="CustomShape 5"/>
          <p:cNvSpPr/>
          <p:nvPr/>
        </p:nvSpPr>
        <p:spPr>
          <a:xfrm>
            <a:off x="3711600" y="2679120"/>
            <a:ext cx="65026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Programação de verdade desde de 2010.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9" name="CustomShape 6"/>
          <p:cNvSpPr/>
          <p:nvPr/>
        </p:nvSpPr>
        <p:spPr>
          <a:xfrm>
            <a:off x="3711600" y="3601440"/>
            <a:ext cx="65026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Por que tecnologia? Amo achar que crio as coisas.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90" name="CustomShape 7"/>
          <p:cNvSpPr/>
          <p:nvPr/>
        </p:nvSpPr>
        <p:spPr>
          <a:xfrm>
            <a:off x="3711600" y="3150360"/>
            <a:ext cx="65026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Casado com dois filhos</a:t>
            </a: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1" name="CustomShape 8"/>
          <p:cNvSpPr/>
          <p:nvPr/>
        </p:nvSpPr>
        <p:spPr>
          <a:xfrm>
            <a:off x="3711600" y="4132800"/>
            <a:ext cx="6502680" cy="39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Calibri"/>
              </a:rPr>
              <a:t>Certificações...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92" name="Imagem 5" descr=""/>
          <p:cNvPicPr/>
          <p:nvPr/>
        </p:nvPicPr>
        <p:blipFill>
          <a:blip r:embed="rId2"/>
          <a:stretch/>
        </p:blipFill>
        <p:spPr>
          <a:xfrm>
            <a:off x="576720" y="851760"/>
            <a:ext cx="2742840" cy="274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magem 3" descr=""/>
          <p:cNvPicPr/>
          <p:nvPr/>
        </p:nvPicPr>
        <p:blipFill>
          <a:blip r:embed="rId1"/>
          <a:stretch/>
        </p:blipFill>
        <p:spPr>
          <a:xfrm>
            <a:off x="10118520" y="5975280"/>
            <a:ext cx="1750320" cy="879840"/>
          </a:xfrm>
          <a:prstGeom prst="rect">
            <a:avLst/>
          </a:prstGeom>
          <a:ln>
            <a:noFill/>
          </a:ln>
        </p:spPr>
      </p:pic>
      <p:sp>
        <p:nvSpPr>
          <p:cNvPr id="276" name="CustomShape 1"/>
          <p:cNvSpPr/>
          <p:nvPr/>
        </p:nvSpPr>
        <p:spPr>
          <a:xfrm>
            <a:off x="1656000" y="72000"/>
            <a:ext cx="8666280" cy="70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latin typeface="Calibri"/>
              </a:rPr>
              <a:t>Pipeline de Pipelines = Composite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185400" y="936000"/>
            <a:ext cx="4383360" cy="5544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CustomShape 3"/>
          <p:cNvSpPr/>
          <p:nvPr/>
        </p:nvSpPr>
        <p:spPr>
          <a:xfrm>
            <a:off x="322560" y="102672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Boleto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9" name="CustomShape 4"/>
          <p:cNvSpPr/>
          <p:nvPr/>
        </p:nvSpPr>
        <p:spPr>
          <a:xfrm>
            <a:off x="458640" y="146232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5"/>
          <p:cNvSpPr/>
          <p:nvPr/>
        </p:nvSpPr>
        <p:spPr>
          <a:xfrm>
            <a:off x="583200" y="155808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Entrada de Dados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1" name="CustomShape 6"/>
          <p:cNvSpPr/>
          <p:nvPr/>
        </p:nvSpPr>
        <p:spPr>
          <a:xfrm>
            <a:off x="458640" y="2118240"/>
            <a:ext cx="3936960" cy="1805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ustomShape 7"/>
          <p:cNvSpPr/>
          <p:nvPr/>
        </p:nvSpPr>
        <p:spPr>
          <a:xfrm>
            <a:off x="501120" y="21060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Buscar Dados do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3" name="CustomShape 8"/>
          <p:cNvSpPr/>
          <p:nvPr/>
        </p:nvSpPr>
        <p:spPr>
          <a:xfrm>
            <a:off x="458640" y="404388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9"/>
          <p:cNvSpPr/>
          <p:nvPr/>
        </p:nvSpPr>
        <p:spPr>
          <a:xfrm>
            <a:off x="573120" y="413964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Validar os Dados do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5" name="CustomShape 10"/>
          <p:cNvSpPr/>
          <p:nvPr/>
        </p:nvSpPr>
        <p:spPr>
          <a:xfrm>
            <a:off x="458640" y="478584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11"/>
          <p:cNvSpPr/>
          <p:nvPr/>
        </p:nvSpPr>
        <p:spPr>
          <a:xfrm>
            <a:off x="573120" y="488160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no Banco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7" name="CustomShape 12"/>
          <p:cNvSpPr/>
          <p:nvPr/>
        </p:nvSpPr>
        <p:spPr>
          <a:xfrm>
            <a:off x="457560" y="5517720"/>
            <a:ext cx="3936960" cy="57132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13"/>
          <p:cNvSpPr/>
          <p:nvPr/>
        </p:nvSpPr>
        <p:spPr>
          <a:xfrm>
            <a:off x="573120" y="5603760"/>
            <a:ext cx="316332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Enviar Boleto para o Usuário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9" name="CustomShape 14"/>
          <p:cNvSpPr/>
          <p:nvPr/>
        </p:nvSpPr>
        <p:spPr>
          <a:xfrm>
            <a:off x="612000" y="2478240"/>
            <a:ext cx="3636000" cy="293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15"/>
          <p:cNvSpPr/>
          <p:nvPr/>
        </p:nvSpPr>
        <p:spPr>
          <a:xfrm>
            <a:off x="609120" y="2466000"/>
            <a:ext cx="274284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000000"/>
                </a:solidFill>
                <a:latin typeface="Calibri"/>
              </a:rPr>
              <a:t>Buscar Conta a Receber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291" name="CustomShape 16"/>
          <p:cNvSpPr/>
          <p:nvPr/>
        </p:nvSpPr>
        <p:spPr>
          <a:xfrm>
            <a:off x="613440" y="2838240"/>
            <a:ext cx="3634560" cy="293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17"/>
          <p:cNvSpPr/>
          <p:nvPr/>
        </p:nvSpPr>
        <p:spPr>
          <a:xfrm>
            <a:off x="610560" y="2826000"/>
            <a:ext cx="274284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000000"/>
                </a:solidFill>
                <a:latin typeface="Calibri"/>
              </a:rPr>
              <a:t>Buscar Dados Básicos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293" name="CustomShape 18"/>
          <p:cNvSpPr/>
          <p:nvPr/>
        </p:nvSpPr>
        <p:spPr>
          <a:xfrm>
            <a:off x="614880" y="3198240"/>
            <a:ext cx="3633120" cy="293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ustomShape 19"/>
          <p:cNvSpPr/>
          <p:nvPr/>
        </p:nvSpPr>
        <p:spPr>
          <a:xfrm>
            <a:off x="612000" y="3186000"/>
            <a:ext cx="2742840" cy="3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000000"/>
                </a:solidFill>
                <a:latin typeface="Calibri"/>
              </a:rPr>
              <a:t>Buscar Documentos</a:t>
            </a:r>
            <a:endParaRPr b="0" lang="pt-BR" sz="1500" spc="-1" strike="noStrike">
              <a:latin typeface="Arial"/>
            </a:endParaRPr>
          </a:p>
        </p:txBody>
      </p:sp>
      <p:sp>
        <p:nvSpPr>
          <p:cNvPr id="295" name="CustomShape 20"/>
          <p:cNvSpPr/>
          <p:nvPr/>
        </p:nvSpPr>
        <p:spPr>
          <a:xfrm>
            <a:off x="616320" y="3558240"/>
            <a:ext cx="3631680" cy="293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21"/>
          <p:cNvSpPr/>
          <p:nvPr/>
        </p:nvSpPr>
        <p:spPr>
          <a:xfrm>
            <a:off x="3706560" y="1296000"/>
            <a:ext cx="480960" cy="50400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22"/>
          <p:cNvSpPr/>
          <p:nvPr/>
        </p:nvSpPr>
        <p:spPr>
          <a:xfrm>
            <a:off x="613440" y="3546000"/>
            <a:ext cx="2742840" cy="3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500" spc="-1" strike="noStrike">
                <a:solidFill>
                  <a:srgbClr val="000000"/>
                </a:solidFill>
                <a:latin typeface="Calibri"/>
              </a:rPr>
              <a:t>Buscar Endereço</a:t>
            </a:r>
            <a:endParaRPr b="0" lang="pt-BR" sz="1500" spc="-1" strike="noStrike"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2"/>
          <a:srcRect l="0" t="0" r="18477" b="7038"/>
          <a:stretch/>
        </p:blipFill>
        <p:spPr>
          <a:xfrm>
            <a:off x="4747320" y="933120"/>
            <a:ext cx="6988320" cy="475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m 3" descr=""/>
          <p:cNvPicPr/>
          <p:nvPr/>
        </p:nvPicPr>
        <p:blipFill>
          <a:blip r:embed="rId1"/>
          <a:stretch/>
        </p:blipFill>
        <p:spPr>
          <a:xfrm>
            <a:off x="10118520" y="5975280"/>
            <a:ext cx="1750320" cy="879840"/>
          </a:xfrm>
          <a:prstGeom prst="rect">
            <a:avLst/>
          </a:prstGeom>
          <a:ln>
            <a:noFill/>
          </a:ln>
        </p:spPr>
      </p:pic>
      <p:sp>
        <p:nvSpPr>
          <p:cNvPr id="300" name="CustomShape 1"/>
          <p:cNvSpPr/>
          <p:nvPr/>
        </p:nvSpPr>
        <p:spPr>
          <a:xfrm>
            <a:off x="1656000" y="72000"/>
            <a:ext cx="8666280" cy="70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latin typeface="Calibri"/>
              </a:rPr>
              <a:t>Composite - Decisão</a:t>
            </a:r>
            <a:endParaRPr b="0" lang="pt-BR" sz="40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185400" y="936000"/>
            <a:ext cx="11118600" cy="4896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3"/>
          <p:cNvSpPr/>
          <p:nvPr/>
        </p:nvSpPr>
        <p:spPr>
          <a:xfrm>
            <a:off x="322560" y="102672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Boleto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3" name="CustomShape 4"/>
          <p:cNvSpPr/>
          <p:nvPr/>
        </p:nvSpPr>
        <p:spPr>
          <a:xfrm>
            <a:off x="467640" y="1462320"/>
            <a:ext cx="10635480" cy="26568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5"/>
          <p:cNvSpPr/>
          <p:nvPr/>
        </p:nvSpPr>
        <p:spPr>
          <a:xfrm>
            <a:off x="475200" y="1450080"/>
            <a:ext cx="274284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Validar Entrada de Dados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05" name="CustomShape 6"/>
          <p:cNvSpPr/>
          <p:nvPr/>
        </p:nvSpPr>
        <p:spPr>
          <a:xfrm>
            <a:off x="468360" y="1776240"/>
            <a:ext cx="10634760" cy="1463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7"/>
          <p:cNvSpPr/>
          <p:nvPr/>
        </p:nvSpPr>
        <p:spPr>
          <a:xfrm>
            <a:off x="474480" y="1764000"/>
            <a:ext cx="274284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Buscar Dados do Banco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07" name="CustomShape 8"/>
          <p:cNvSpPr/>
          <p:nvPr/>
        </p:nvSpPr>
        <p:spPr>
          <a:xfrm>
            <a:off x="468360" y="3636000"/>
            <a:ext cx="10642680" cy="169200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9"/>
          <p:cNvSpPr/>
          <p:nvPr/>
        </p:nvSpPr>
        <p:spPr>
          <a:xfrm>
            <a:off x="501120" y="3621600"/>
            <a:ext cx="274284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Registrar no Banco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09" name="CustomShape 10"/>
          <p:cNvSpPr/>
          <p:nvPr/>
        </p:nvSpPr>
        <p:spPr>
          <a:xfrm>
            <a:off x="468360" y="5400000"/>
            <a:ext cx="10634760" cy="28800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1"/>
          <p:cNvSpPr/>
          <p:nvPr/>
        </p:nvSpPr>
        <p:spPr>
          <a:xfrm>
            <a:off x="504000" y="5413680"/>
            <a:ext cx="316332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050" spc="-1" strike="noStrike">
                <a:solidFill>
                  <a:srgbClr val="000000"/>
                </a:solidFill>
                <a:latin typeface="Calibri"/>
              </a:rPr>
              <a:t>Enviar Boleto para o Usuário</a:t>
            </a:r>
            <a:endParaRPr b="0" lang="pt-BR" sz="1050" spc="-1" strike="noStrike">
              <a:latin typeface="Arial"/>
            </a:endParaRPr>
          </a:p>
        </p:txBody>
      </p:sp>
      <p:sp>
        <p:nvSpPr>
          <p:cNvPr id="311" name="CustomShape 12"/>
          <p:cNvSpPr/>
          <p:nvPr/>
        </p:nvSpPr>
        <p:spPr>
          <a:xfrm>
            <a:off x="551880" y="2028240"/>
            <a:ext cx="10392120" cy="239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13"/>
          <p:cNvSpPr/>
          <p:nvPr/>
        </p:nvSpPr>
        <p:spPr>
          <a:xfrm>
            <a:off x="546480" y="2016000"/>
            <a:ext cx="274284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Buscar Conta a Receber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13" name="CustomShape 14"/>
          <p:cNvSpPr/>
          <p:nvPr/>
        </p:nvSpPr>
        <p:spPr>
          <a:xfrm>
            <a:off x="551880" y="2316240"/>
            <a:ext cx="10392120" cy="239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5"/>
          <p:cNvSpPr/>
          <p:nvPr/>
        </p:nvSpPr>
        <p:spPr>
          <a:xfrm>
            <a:off x="547920" y="2304000"/>
            <a:ext cx="274284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Buscar Dados Básicos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15" name="CustomShape 16"/>
          <p:cNvSpPr/>
          <p:nvPr/>
        </p:nvSpPr>
        <p:spPr>
          <a:xfrm>
            <a:off x="551880" y="2604240"/>
            <a:ext cx="10392120" cy="239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7"/>
          <p:cNvSpPr/>
          <p:nvPr/>
        </p:nvSpPr>
        <p:spPr>
          <a:xfrm>
            <a:off x="549360" y="2592000"/>
            <a:ext cx="274284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Buscar Documentos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17" name="CustomShape 18"/>
          <p:cNvSpPr/>
          <p:nvPr/>
        </p:nvSpPr>
        <p:spPr>
          <a:xfrm>
            <a:off x="551880" y="2892240"/>
            <a:ext cx="10392120" cy="239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19"/>
          <p:cNvSpPr/>
          <p:nvPr/>
        </p:nvSpPr>
        <p:spPr>
          <a:xfrm>
            <a:off x="550800" y="2880000"/>
            <a:ext cx="2742840" cy="25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Buscar Endereço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19" name="CustomShape 20"/>
          <p:cNvSpPr/>
          <p:nvPr/>
        </p:nvSpPr>
        <p:spPr>
          <a:xfrm>
            <a:off x="613800" y="3926160"/>
            <a:ext cx="4786200" cy="125784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1"/>
          <p:cNvSpPr/>
          <p:nvPr/>
        </p:nvSpPr>
        <p:spPr>
          <a:xfrm>
            <a:off x="612000" y="3888000"/>
            <a:ext cx="1793160" cy="25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Itaú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21" name="CustomShape 22"/>
          <p:cNvSpPr/>
          <p:nvPr/>
        </p:nvSpPr>
        <p:spPr>
          <a:xfrm>
            <a:off x="5546520" y="3929400"/>
            <a:ext cx="5361480" cy="125460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23"/>
          <p:cNvSpPr/>
          <p:nvPr/>
        </p:nvSpPr>
        <p:spPr>
          <a:xfrm>
            <a:off x="5580720" y="3891240"/>
            <a:ext cx="1793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Santander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23" name="CustomShape 24"/>
          <p:cNvSpPr/>
          <p:nvPr/>
        </p:nvSpPr>
        <p:spPr>
          <a:xfrm>
            <a:off x="721800" y="4178160"/>
            <a:ext cx="4534200" cy="21384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25"/>
          <p:cNvSpPr/>
          <p:nvPr/>
        </p:nvSpPr>
        <p:spPr>
          <a:xfrm>
            <a:off x="721800" y="4430160"/>
            <a:ext cx="4534200" cy="21384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26"/>
          <p:cNvSpPr/>
          <p:nvPr/>
        </p:nvSpPr>
        <p:spPr>
          <a:xfrm>
            <a:off x="721800" y="4682160"/>
            <a:ext cx="4534200" cy="42984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7"/>
          <p:cNvSpPr/>
          <p:nvPr/>
        </p:nvSpPr>
        <p:spPr>
          <a:xfrm>
            <a:off x="720000" y="4140000"/>
            <a:ext cx="1793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Login no Itaú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27" name="CustomShape 28"/>
          <p:cNvSpPr/>
          <p:nvPr/>
        </p:nvSpPr>
        <p:spPr>
          <a:xfrm>
            <a:off x="720000" y="4392000"/>
            <a:ext cx="1793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Buscar Identificador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28" name="CustomShape 29"/>
          <p:cNvSpPr/>
          <p:nvPr/>
        </p:nvSpPr>
        <p:spPr>
          <a:xfrm>
            <a:off x="720000" y="4744800"/>
            <a:ext cx="1793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Registrar no Itaú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29" name="CustomShape 30"/>
          <p:cNvSpPr/>
          <p:nvPr/>
        </p:nvSpPr>
        <p:spPr>
          <a:xfrm>
            <a:off x="5687280" y="4178160"/>
            <a:ext cx="5112720" cy="21384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31"/>
          <p:cNvSpPr/>
          <p:nvPr/>
        </p:nvSpPr>
        <p:spPr>
          <a:xfrm>
            <a:off x="5687280" y="4464000"/>
            <a:ext cx="5112720" cy="64800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32"/>
          <p:cNvSpPr/>
          <p:nvPr/>
        </p:nvSpPr>
        <p:spPr>
          <a:xfrm>
            <a:off x="5649480" y="4140000"/>
            <a:ext cx="1793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Login no Santander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32" name="CustomShape 33"/>
          <p:cNvSpPr/>
          <p:nvPr/>
        </p:nvSpPr>
        <p:spPr>
          <a:xfrm>
            <a:off x="5649480" y="4464000"/>
            <a:ext cx="1793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Registrar no Santander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33" name="CustomShape 34"/>
          <p:cNvSpPr/>
          <p:nvPr/>
        </p:nvSpPr>
        <p:spPr>
          <a:xfrm>
            <a:off x="467640" y="3298320"/>
            <a:ext cx="10643400" cy="26568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35"/>
          <p:cNvSpPr/>
          <p:nvPr/>
        </p:nvSpPr>
        <p:spPr>
          <a:xfrm>
            <a:off x="501120" y="3311640"/>
            <a:ext cx="274284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Validar os Dados do Banco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35" name="CustomShape 36"/>
          <p:cNvSpPr/>
          <p:nvPr/>
        </p:nvSpPr>
        <p:spPr>
          <a:xfrm>
            <a:off x="5869800" y="4768560"/>
            <a:ext cx="2266200" cy="23544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37"/>
          <p:cNvSpPr/>
          <p:nvPr/>
        </p:nvSpPr>
        <p:spPr>
          <a:xfrm>
            <a:off x="5868000" y="4766400"/>
            <a:ext cx="1793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Pessoa Física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37" name="CustomShape 38"/>
          <p:cNvSpPr/>
          <p:nvPr/>
        </p:nvSpPr>
        <p:spPr>
          <a:xfrm>
            <a:off x="8208000" y="4768560"/>
            <a:ext cx="2448000" cy="23544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39"/>
          <p:cNvSpPr/>
          <p:nvPr/>
        </p:nvSpPr>
        <p:spPr>
          <a:xfrm>
            <a:off x="8244000" y="4766400"/>
            <a:ext cx="1793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Pessoa Jurídica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39" name="CustomShape 40"/>
          <p:cNvSpPr/>
          <p:nvPr/>
        </p:nvSpPr>
        <p:spPr>
          <a:xfrm>
            <a:off x="9815040" y="1080000"/>
            <a:ext cx="480960" cy="50400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" descr=""/>
          <p:cNvPicPr/>
          <p:nvPr/>
        </p:nvPicPr>
        <p:blipFill>
          <a:blip r:embed="rId1"/>
          <a:srcRect l="1050" t="0" r="14599" b="0"/>
          <a:stretch/>
        </p:blipFill>
        <p:spPr>
          <a:xfrm>
            <a:off x="2340360" y="875160"/>
            <a:ext cx="7487640" cy="5676840"/>
          </a:xfrm>
          <a:prstGeom prst="rect">
            <a:avLst/>
          </a:prstGeom>
          <a:ln>
            <a:noFill/>
          </a:ln>
        </p:spPr>
      </p:pic>
      <p:pic>
        <p:nvPicPr>
          <p:cNvPr id="341" name="Imagem 3" descr=""/>
          <p:cNvPicPr/>
          <p:nvPr/>
        </p:nvPicPr>
        <p:blipFill>
          <a:blip r:embed="rId2"/>
          <a:stretch/>
        </p:blipFill>
        <p:spPr>
          <a:xfrm>
            <a:off x="10118520" y="5975280"/>
            <a:ext cx="1750320" cy="879840"/>
          </a:xfrm>
          <a:prstGeom prst="rect">
            <a:avLst/>
          </a:prstGeom>
          <a:ln>
            <a:noFill/>
          </a:ln>
        </p:spPr>
      </p:pic>
      <p:sp>
        <p:nvSpPr>
          <p:cNvPr id="342" name="CustomShape 1"/>
          <p:cNvSpPr/>
          <p:nvPr/>
        </p:nvSpPr>
        <p:spPr>
          <a:xfrm>
            <a:off x="1656000" y="18720"/>
            <a:ext cx="8666280" cy="70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latin typeface="Calibri"/>
              </a:rPr>
              <a:t>Composite - Decisão</a:t>
            </a:r>
            <a:endParaRPr b="0" lang="pt-BR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1656000" y="36000"/>
            <a:ext cx="8666280" cy="70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000000"/>
                </a:solidFill>
                <a:latin typeface="Calibri"/>
              </a:rPr>
              <a:t>Composite - Decisão</a:t>
            </a:r>
            <a:endParaRPr b="0" lang="pt-BR" sz="4000" spc="-1" strike="noStrike">
              <a:latin typeface="Arial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1"/>
          <a:stretch/>
        </p:blipFill>
        <p:spPr>
          <a:xfrm>
            <a:off x="6048000" y="856440"/>
            <a:ext cx="5544000" cy="5551200"/>
          </a:xfrm>
          <a:prstGeom prst="rect">
            <a:avLst/>
          </a:prstGeom>
          <a:ln>
            <a:noFill/>
          </a:ln>
        </p:spPr>
      </p:pic>
      <p:sp>
        <p:nvSpPr>
          <p:cNvPr id="345" name="CustomShape 2"/>
          <p:cNvSpPr/>
          <p:nvPr/>
        </p:nvSpPr>
        <p:spPr>
          <a:xfrm>
            <a:off x="329400" y="865440"/>
            <a:ext cx="5214600" cy="4896000"/>
          </a:xfrm>
          <a:prstGeom prst="rect">
            <a:avLst/>
          </a:prstGeom>
          <a:noFill/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CustomShape 3"/>
          <p:cNvSpPr/>
          <p:nvPr/>
        </p:nvSpPr>
        <p:spPr>
          <a:xfrm>
            <a:off x="286560" y="848160"/>
            <a:ext cx="274284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Registrar Boleto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47" name="CustomShape 4"/>
          <p:cNvSpPr/>
          <p:nvPr/>
        </p:nvSpPr>
        <p:spPr>
          <a:xfrm>
            <a:off x="431640" y="1283760"/>
            <a:ext cx="5004360" cy="26568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5"/>
          <p:cNvSpPr/>
          <p:nvPr/>
        </p:nvSpPr>
        <p:spPr>
          <a:xfrm>
            <a:off x="439200" y="1271520"/>
            <a:ext cx="274284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Validar Entrada de Dados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49" name="CustomShape 6"/>
          <p:cNvSpPr/>
          <p:nvPr/>
        </p:nvSpPr>
        <p:spPr>
          <a:xfrm>
            <a:off x="432000" y="1597680"/>
            <a:ext cx="5004000" cy="1463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0" name="CustomShape 7"/>
          <p:cNvSpPr/>
          <p:nvPr/>
        </p:nvSpPr>
        <p:spPr>
          <a:xfrm>
            <a:off x="438480" y="1585440"/>
            <a:ext cx="274284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Buscar Dados do Banco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51" name="CustomShape 8"/>
          <p:cNvSpPr/>
          <p:nvPr/>
        </p:nvSpPr>
        <p:spPr>
          <a:xfrm>
            <a:off x="432360" y="3457440"/>
            <a:ext cx="5003640" cy="169200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9"/>
          <p:cNvSpPr/>
          <p:nvPr/>
        </p:nvSpPr>
        <p:spPr>
          <a:xfrm>
            <a:off x="465120" y="3443040"/>
            <a:ext cx="274284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Registrar no Banco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53" name="CustomShape 10"/>
          <p:cNvSpPr/>
          <p:nvPr/>
        </p:nvSpPr>
        <p:spPr>
          <a:xfrm>
            <a:off x="432360" y="5221440"/>
            <a:ext cx="5003640" cy="28800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11"/>
          <p:cNvSpPr/>
          <p:nvPr/>
        </p:nvSpPr>
        <p:spPr>
          <a:xfrm>
            <a:off x="468000" y="5235120"/>
            <a:ext cx="3163320" cy="2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050" spc="-1" strike="noStrike">
                <a:solidFill>
                  <a:srgbClr val="000000"/>
                </a:solidFill>
                <a:latin typeface="Calibri"/>
              </a:rPr>
              <a:t>Enviar Boleto para o Usuário</a:t>
            </a:r>
            <a:endParaRPr b="0" lang="pt-BR" sz="1050" spc="-1" strike="noStrike">
              <a:latin typeface="Arial"/>
            </a:endParaRPr>
          </a:p>
        </p:txBody>
      </p:sp>
      <p:sp>
        <p:nvSpPr>
          <p:cNvPr id="355" name="CustomShape 12"/>
          <p:cNvSpPr/>
          <p:nvPr/>
        </p:nvSpPr>
        <p:spPr>
          <a:xfrm>
            <a:off x="471240" y="1849680"/>
            <a:ext cx="4889880" cy="239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13"/>
          <p:cNvSpPr/>
          <p:nvPr/>
        </p:nvSpPr>
        <p:spPr>
          <a:xfrm>
            <a:off x="510480" y="1837440"/>
            <a:ext cx="274284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Buscar Conta a Receber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57" name="CustomShape 14"/>
          <p:cNvSpPr/>
          <p:nvPr/>
        </p:nvSpPr>
        <p:spPr>
          <a:xfrm>
            <a:off x="471240" y="2137680"/>
            <a:ext cx="4889880" cy="239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CustomShape 15"/>
          <p:cNvSpPr/>
          <p:nvPr/>
        </p:nvSpPr>
        <p:spPr>
          <a:xfrm>
            <a:off x="511920" y="2125440"/>
            <a:ext cx="274284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Buscar Dados Básicos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59" name="CustomShape 16"/>
          <p:cNvSpPr/>
          <p:nvPr/>
        </p:nvSpPr>
        <p:spPr>
          <a:xfrm>
            <a:off x="471240" y="2425680"/>
            <a:ext cx="4889880" cy="239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7"/>
          <p:cNvSpPr/>
          <p:nvPr/>
        </p:nvSpPr>
        <p:spPr>
          <a:xfrm>
            <a:off x="513360" y="2413440"/>
            <a:ext cx="274284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Buscar Documentos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61" name="CustomShape 18"/>
          <p:cNvSpPr/>
          <p:nvPr/>
        </p:nvSpPr>
        <p:spPr>
          <a:xfrm>
            <a:off x="471240" y="2713680"/>
            <a:ext cx="4889880" cy="23976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9"/>
          <p:cNvSpPr/>
          <p:nvPr/>
        </p:nvSpPr>
        <p:spPr>
          <a:xfrm>
            <a:off x="514800" y="2701440"/>
            <a:ext cx="2742840" cy="25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Buscar Endereço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63" name="CustomShape 20"/>
          <p:cNvSpPr/>
          <p:nvPr/>
        </p:nvSpPr>
        <p:spPr>
          <a:xfrm>
            <a:off x="577800" y="3747600"/>
            <a:ext cx="2050200" cy="125784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21"/>
          <p:cNvSpPr/>
          <p:nvPr/>
        </p:nvSpPr>
        <p:spPr>
          <a:xfrm>
            <a:off x="576000" y="3709440"/>
            <a:ext cx="1793160" cy="25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Itaú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65" name="CustomShape 22"/>
          <p:cNvSpPr/>
          <p:nvPr/>
        </p:nvSpPr>
        <p:spPr>
          <a:xfrm>
            <a:off x="2774520" y="3750840"/>
            <a:ext cx="2517480" cy="125460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23"/>
          <p:cNvSpPr/>
          <p:nvPr/>
        </p:nvSpPr>
        <p:spPr>
          <a:xfrm>
            <a:off x="2808720" y="3712680"/>
            <a:ext cx="1793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Santander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67" name="CustomShape 24"/>
          <p:cNvSpPr/>
          <p:nvPr/>
        </p:nvSpPr>
        <p:spPr>
          <a:xfrm>
            <a:off x="685800" y="3999600"/>
            <a:ext cx="1791360" cy="21384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25"/>
          <p:cNvSpPr/>
          <p:nvPr/>
        </p:nvSpPr>
        <p:spPr>
          <a:xfrm>
            <a:off x="685800" y="4251600"/>
            <a:ext cx="1791360" cy="21384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CustomShape 26"/>
          <p:cNvSpPr/>
          <p:nvPr/>
        </p:nvSpPr>
        <p:spPr>
          <a:xfrm>
            <a:off x="685800" y="4503600"/>
            <a:ext cx="1791360" cy="42984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27"/>
          <p:cNvSpPr/>
          <p:nvPr/>
        </p:nvSpPr>
        <p:spPr>
          <a:xfrm>
            <a:off x="684000" y="3961440"/>
            <a:ext cx="1793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Login no Itaú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71" name="CustomShape 28"/>
          <p:cNvSpPr/>
          <p:nvPr/>
        </p:nvSpPr>
        <p:spPr>
          <a:xfrm>
            <a:off x="684000" y="4213440"/>
            <a:ext cx="1793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Buscar Identificador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72" name="CustomShape 29"/>
          <p:cNvSpPr/>
          <p:nvPr/>
        </p:nvSpPr>
        <p:spPr>
          <a:xfrm>
            <a:off x="684000" y="4566240"/>
            <a:ext cx="1793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Registrar no Itaú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73" name="CustomShape 30"/>
          <p:cNvSpPr/>
          <p:nvPr/>
        </p:nvSpPr>
        <p:spPr>
          <a:xfrm>
            <a:off x="2915280" y="3999600"/>
            <a:ext cx="2304720" cy="21384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31"/>
          <p:cNvSpPr/>
          <p:nvPr/>
        </p:nvSpPr>
        <p:spPr>
          <a:xfrm>
            <a:off x="2915280" y="4285440"/>
            <a:ext cx="2304720" cy="64800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32"/>
          <p:cNvSpPr/>
          <p:nvPr/>
        </p:nvSpPr>
        <p:spPr>
          <a:xfrm>
            <a:off x="2913480" y="3961440"/>
            <a:ext cx="1793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Login no Santander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76" name="CustomShape 33"/>
          <p:cNvSpPr/>
          <p:nvPr/>
        </p:nvSpPr>
        <p:spPr>
          <a:xfrm>
            <a:off x="2985480" y="4285440"/>
            <a:ext cx="1793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Registrar no Santander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77" name="CustomShape 34"/>
          <p:cNvSpPr/>
          <p:nvPr/>
        </p:nvSpPr>
        <p:spPr>
          <a:xfrm>
            <a:off x="431640" y="3119760"/>
            <a:ext cx="5004360" cy="26568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8" name="CustomShape 35"/>
          <p:cNvSpPr/>
          <p:nvPr/>
        </p:nvSpPr>
        <p:spPr>
          <a:xfrm>
            <a:off x="465120" y="3133080"/>
            <a:ext cx="274284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Validar os Dados do Banco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79" name="CustomShape 36"/>
          <p:cNvSpPr/>
          <p:nvPr/>
        </p:nvSpPr>
        <p:spPr>
          <a:xfrm>
            <a:off x="3097800" y="4590000"/>
            <a:ext cx="1042200" cy="23544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CustomShape 37"/>
          <p:cNvSpPr/>
          <p:nvPr/>
        </p:nvSpPr>
        <p:spPr>
          <a:xfrm>
            <a:off x="4212000" y="4590000"/>
            <a:ext cx="936000" cy="235440"/>
          </a:xfrm>
          <a:prstGeom prst="rect">
            <a:avLst/>
          </a:prstGeom>
          <a:solidFill>
            <a:schemeClr val="bg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38"/>
          <p:cNvSpPr/>
          <p:nvPr/>
        </p:nvSpPr>
        <p:spPr>
          <a:xfrm>
            <a:off x="4212000" y="4587840"/>
            <a:ext cx="100800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Pessoa Física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82" name="CustomShape 39"/>
          <p:cNvSpPr/>
          <p:nvPr/>
        </p:nvSpPr>
        <p:spPr>
          <a:xfrm>
            <a:off x="3060000" y="4587840"/>
            <a:ext cx="179316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latin typeface="Calibri"/>
              </a:rPr>
              <a:t>Pessoa Jurídica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383" name="CustomShape 40"/>
          <p:cNvSpPr/>
          <p:nvPr/>
        </p:nvSpPr>
        <p:spPr>
          <a:xfrm>
            <a:off x="4968000" y="1044000"/>
            <a:ext cx="480960" cy="5040000"/>
          </a:xfrm>
          <a:prstGeom prst="down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Imagem 3" descr=""/>
          <p:cNvPicPr/>
          <p:nvPr/>
        </p:nvPicPr>
        <p:blipFill>
          <a:blip r:embed="rId1"/>
          <a:stretch/>
        </p:blipFill>
        <p:spPr>
          <a:xfrm>
            <a:off x="7281000" y="4938840"/>
            <a:ext cx="2742840" cy="1371240"/>
          </a:xfrm>
          <a:prstGeom prst="rect">
            <a:avLst/>
          </a:prstGeom>
          <a:ln>
            <a:noFill/>
          </a:ln>
        </p:spPr>
      </p:pic>
      <p:pic>
        <p:nvPicPr>
          <p:cNvPr id="94" name="Imagem 5" descr=""/>
          <p:cNvPicPr/>
          <p:nvPr/>
        </p:nvPicPr>
        <p:blipFill>
          <a:blip r:embed="rId2"/>
          <a:stretch/>
        </p:blipFill>
        <p:spPr>
          <a:xfrm>
            <a:off x="312840" y="252000"/>
            <a:ext cx="6211800" cy="626328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7281000" y="2889720"/>
            <a:ext cx="434700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19- Se tiver funcionando, não rela a mão.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7191000" y="2278080"/>
            <a:ext cx="434700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</a:rPr>
              <a:t>Desenvolvimento Ágil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m 3" descr=""/>
          <p:cNvPicPr/>
          <p:nvPr/>
        </p:nvPicPr>
        <p:blipFill>
          <a:blip r:embed="rId1"/>
          <a:stretch/>
        </p:blipFill>
        <p:spPr>
          <a:xfrm>
            <a:off x="8384040" y="5079240"/>
            <a:ext cx="2742840" cy="137124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8133480" y="2508480"/>
            <a:ext cx="36651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Calibri"/>
                <a:ea typeface="Calibri"/>
              </a:rPr>
              <a:t>POO</a:t>
            </a:r>
            <a:endParaRPr b="0" lang="pt-BR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  <a:ea typeface="Calibri"/>
              </a:rPr>
              <a:t>Programação Orientada a Oração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99" name="Imagem 4" descr=""/>
          <p:cNvPicPr/>
          <p:nvPr/>
        </p:nvPicPr>
        <p:blipFill>
          <a:blip r:embed="rId2"/>
          <a:srcRect l="19364" t="0" r="-139" b="-260"/>
          <a:stretch/>
        </p:blipFill>
        <p:spPr>
          <a:xfrm>
            <a:off x="262800" y="1303920"/>
            <a:ext cx="7413840" cy="490176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3751920" y="412920"/>
            <a:ext cx="594108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</a:rPr>
              <a:t>Certificação em Cursos de Teologia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m 3" descr=""/>
          <p:cNvPicPr/>
          <p:nvPr/>
        </p:nvPicPr>
        <p:blipFill>
          <a:blip r:embed="rId1"/>
          <a:stretch/>
        </p:blipFill>
        <p:spPr>
          <a:xfrm>
            <a:off x="8785080" y="4989240"/>
            <a:ext cx="2742840" cy="137124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8524440" y="2969640"/>
            <a:ext cx="366516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Não me desesperar mesmo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 </a:t>
            </a: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sabendo o tamanho da M</a:t>
            </a: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latin typeface="Calibri"/>
              </a:rPr>
              <a:t>que está rolando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3751920" y="412920"/>
            <a:ext cx="594108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Helicopter Underwater Escape Training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04" name="Imagem 4" descr=""/>
          <p:cNvPicPr/>
          <p:nvPr/>
        </p:nvPicPr>
        <p:blipFill>
          <a:blip r:embed="rId2"/>
          <a:stretch/>
        </p:blipFill>
        <p:spPr>
          <a:xfrm>
            <a:off x="182520" y="1494360"/>
            <a:ext cx="8337600" cy="4690800"/>
          </a:xfrm>
          <a:prstGeom prst="rect">
            <a:avLst/>
          </a:prstGeom>
          <a:ln>
            <a:noFill/>
          </a:ln>
        </p:spPr>
      </p:pic>
      <p:sp>
        <p:nvSpPr>
          <p:cNvPr id="105" name="CustomShape 3"/>
          <p:cNvSpPr/>
          <p:nvPr/>
        </p:nvSpPr>
        <p:spPr>
          <a:xfrm>
            <a:off x="8985600" y="2448360"/>
            <a:ext cx="274284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RESILIÊNCIA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m 3" descr=""/>
          <p:cNvPicPr/>
          <p:nvPr/>
        </p:nvPicPr>
        <p:blipFill>
          <a:blip r:embed="rId1"/>
          <a:stretch/>
        </p:blipFill>
        <p:spPr>
          <a:xfrm>
            <a:off x="8785080" y="4989240"/>
            <a:ext cx="2742840" cy="1371240"/>
          </a:xfrm>
          <a:prstGeom prst="rect">
            <a:avLst/>
          </a:prstGeom>
          <a:ln>
            <a:noFill/>
          </a:ln>
        </p:spPr>
      </p:pic>
      <p:sp>
        <p:nvSpPr>
          <p:cNvPr id="107" name="CustomShape 1"/>
          <p:cNvSpPr/>
          <p:nvPr/>
        </p:nvSpPr>
        <p:spPr>
          <a:xfrm>
            <a:off x="8003160" y="2278080"/>
            <a:ext cx="3935880" cy="11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Calibri"/>
              </a:rPr>
              <a:t>SCRUM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2400" spc="-1" strike="noStrike">
                <a:solidFill>
                  <a:srgbClr val="000000"/>
                </a:solidFill>
                <a:latin typeface="Calibri"/>
              </a:rPr>
              <a:t>Planning é muito importante, mesmo em alto mar.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3431160" y="282600"/>
            <a:ext cx="594108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latin typeface="Calibri"/>
                <a:ea typeface="Calibri"/>
              </a:rPr>
              <a:t>Salvatagem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109" name="Imagem 6" descr=""/>
          <p:cNvPicPr/>
          <p:nvPr/>
        </p:nvPicPr>
        <p:blipFill>
          <a:blip r:embed="rId2"/>
          <a:stretch/>
        </p:blipFill>
        <p:spPr>
          <a:xfrm>
            <a:off x="423000" y="1293120"/>
            <a:ext cx="7335000" cy="551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m 3" descr=""/>
          <p:cNvPicPr/>
          <p:nvPr/>
        </p:nvPicPr>
        <p:blipFill>
          <a:blip r:embed="rId1"/>
          <a:stretch/>
        </p:blipFill>
        <p:spPr>
          <a:xfrm>
            <a:off x="10115280" y="5831280"/>
            <a:ext cx="1750320" cy="879840"/>
          </a:xfrm>
          <a:prstGeom prst="rect">
            <a:avLst/>
          </a:prstGeom>
          <a:ln>
            <a:noFill/>
          </a:ln>
        </p:spPr>
      </p:pic>
      <p:sp>
        <p:nvSpPr>
          <p:cNvPr id="111" name="CustomShape 1"/>
          <p:cNvSpPr/>
          <p:nvPr/>
        </p:nvSpPr>
        <p:spPr>
          <a:xfrm>
            <a:off x="2088000" y="432000"/>
            <a:ext cx="850788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Composite – Aplicando Casos Reais</a:t>
            </a:r>
            <a:endParaRPr b="0" lang="pt-BR" sz="44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2448000" y="1656000"/>
            <a:ext cx="6839640" cy="427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m 3" descr=""/>
          <p:cNvPicPr/>
          <p:nvPr/>
        </p:nvPicPr>
        <p:blipFill>
          <a:blip r:embed="rId1"/>
          <a:stretch/>
        </p:blipFill>
        <p:spPr>
          <a:xfrm>
            <a:off x="10115280" y="5831280"/>
            <a:ext cx="1750320" cy="879840"/>
          </a:xfrm>
          <a:prstGeom prst="rect">
            <a:avLst/>
          </a:prstGeom>
          <a:ln>
            <a:noFill/>
          </a:ln>
        </p:spPr>
      </p:pic>
      <p:pic>
        <p:nvPicPr>
          <p:cNvPr id="114" name="Imagem 3" descr=""/>
          <p:cNvPicPr/>
          <p:nvPr/>
        </p:nvPicPr>
        <p:blipFill>
          <a:blip r:embed="rId2"/>
          <a:srcRect l="326" t="19710" r="0" b="0"/>
          <a:stretch/>
        </p:blipFill>
        <p:spPr>
          <a:xfrm>
            <a:off x="648000" y="1884960"/>
            <a:ext cx="7056000" cy="3875040"/>
          </a:xfrm>
          <a:prstGeom prst="rect">
            <a:avLst/>
          </a:prstGeom>
          <a:ln>
            <a:noFill/>
          </a:ln>
        </p:spPr>
      </p:pic>
      <p:sp>
        <p:nvSpPr>
          <p:cNvPr id="115" name="TextShape 1"/>
          <p:cNvSpPr txBox="1"/>
          <p:nvPr/>
        </p:nvSpPr>
        <p:spPr>
          <a:xfrm>
            <a:off x="7848000" y="2448000"/>
            <a:ext cx="4176000" cy="2088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lang="pt-BR" sz="1800" spc="-1" strike="noStrike">
                <a:latin typeface="Arial"/>
              </a:rPr>
              <a:t>Um código ruim pode funcionar,</a:t>
            </a:r>
            <a:endParaRPr b="0" lang="pt-BR" sz="1800" spc="-1" strike="noStrike">
              <a:latin typeface="Arial"/>
            </a:endParaRPr>
          </a:p>
          <a:p>
            <a:pPr algn="ctr"/>
            <a:r>
              <a:rPr b="0" lang="pt-BR" sz="1800" spc="-1" strike="noStrike">
                <a:latin typeface="Arial"/>
              </a:rPr>
              <a:t>porém se ele não for limpo, pode acabar com uma empresa de desenvolvimento.</a:t>
            </a:r>
            <a:endParaRPr b="0" lang="pt-BR" sz="1800" spc="-1" strike="noStrike">
              <a:latin typeface="Arial"/>
            </a:endParaRPr>
          </a:p>
          <a:p>
            <a:pPr algn="ctr"/>
            <a:r>
              <a:rPr b="0" lang="pt-BR" sz="1800" spc="-1" strike="noStrike">
                <a:latin typeface="Arial"/>
              </a:rPr>
              <a:t> </a:t>
            </a:r>
            <a:r>
              <a:rPr b="0" lang="pt-BR" sz="1800" spc="-1" strike="noStrike">
                <a:latin typeface="Arial"/>
              </a:rPr>
              <a:t>Perdem-se a cada ano horas incontáveis e recursos importantes devido a um código mal escrito.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10492200" y="4608000"/>
            <a:ext cx="138780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pPr algn="ctr"/>
            <a:r>
              <a:rPr b="0" i="1" lang="de-DE" sz="1300" spc="-1" strike="noStrike">
                <a:solidFill>
                  <a:srgbClr val="b2b2b2"/>
                </a:solidFill>
                <a:latin typeface="Arial"/>
              </a:rPr>
              <a:t>Robert C. Martin</a:t>
            </a:r>
            <a:endParaRPr b="0" i="1" lang="pt-BR" sz="1300" spc="-1" strike="noStrike">
              <a:solidFill>
                <a:srgbClr val="b2b2b2"/>
              </a:solidFill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2088000" y="389880"/>
            <a:ext cx="771588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2016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m 3" descr=""/>
          <p:cNvPicPr/>
          <p:nvPr/>
        </p:nvPicPr>
        <p:blipFill>
          <a:blip r:embed="rId1"/>
          <a:stretch/>
        </p:blipFill>
        <p:spPr>
          <a:xfrm>
            <a:off x="9035640" y="5349960"/>
            <a:ext cx="2742840" cy="137124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3049920" y="543600"/>
            <a:ext cx="5941080" cy="7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latin typeface="Calibri"/>
              </a:rPr>
              <a:t>O Problema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1989360" y="1909080"/>
            <a:ext cx="8592120" cy="1994760"/>
          </a:xfrm>
          <a:prstGeom prst="roundRect">
            <a:avLst>
              <a:gd name="adj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latin typeface="Calibri"/>
              </a:rPr>
              <a:t>REGISTRAR O BOLETO NO BANCO</a:t>
            </a:r>
            <a:endParaRPr b="0" lang="pt-BR" sz="3200" spc="-1" strike="noStrike">
              <a:latin typeface="Arial"/>
            </a:endParaRPr>
          </a:p>
        </p:txBody>
      </p:sp>
      <p:pic>
        <p:nvPicPr>
          <p:cNvPr id="121" name="Imagem 11" descr=""/>
          <p:cNvPicPr/>
          <p:nvPr/>
        </p:nvPicPr>
        <p:blipFill>
          <a:blip r:embed="rId2"/>
          <a:stretch/>
        </p:blipFill>
        <p:spPr>
          <a:xfrm>
            <a:off x="4104000" y="3456000"/>
            <a:ext cx="4387320" cy="220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Application>LibreOffice/6.2.4.2$Windows_X86_64 LibreOffice_project/2412653d852ce75f65fbfa83fb7e7b669a126d64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2020-03-01T14:36:05Z</dcterms:created>
  <dc:creator/>
  <dc:description/>
  <dc:language>pt-BR</dc:language>
  <cp:lastModifiedBy/>
  <dcterms:modified xsi:type="dcterms:W3CDTF">2020-03-05T13:49:54Z</dcterms:modified>
  <cp:revision>11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Notes">
    <vt:i4>0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12</vt:i4>
  </property>
</Properties>
</file>